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6" r:id="rId2"/>
    <p:sldId id="309" r:id="rId3"/>
    <p:sldId id="256" r:id="rId4"/>
    <p:sldId id="257" r:id="rId5"/>
    <p:sldId id="259" r:id="rId6"/>
    <p:sldId id="260" r:id="rId7"/>
    <p:sldId id="263" r:id="rId8"/>
    <p:sldId id="261" r:id="rId9"/>
    <p:sldId id="264" r:id="rId10"/>
    <p:sldId id="265" r:id="rId11"/>
    <p:sldId id="286" r:id="rId12"/>
    <p:sldId id="267" r:id="rId13"/>
    <p:sldId id="268" r:id="rId14"/>
    <p:sldId id="287" r:id="rId15"/>
    <p:sldId id="269" r:id="rId16"/>
    <p:sldId id="270" r:id="rId17"/>
    <p:sldId id="288" r:id="rId18"/>
    <p:sldId id="289" r:id="rId19"/>
    <p:sldId id="290" r:id="rId20"/>
    <p:sldId id="271" r:id="rId21"/>
    <p:sldId id="291" r:id="rId22"/>
    <p:sldId id="292" r:id="rId23"/>
    <p:sldId id="293" r:id="rId24"/>
    <p:sldId id="294" r:id="rId25"/>
    <p:sldId id="295" r:id="rId26"/>
    <p:sldId id="296" r:id="rId27"/>
    <p:sldId id="298" r:id="rId28"/>
    <p:sldId id="280" r:id="rId29"/>
    <p:sldId id="299" r:id="rId30"/>
    <p:sldId id="303" r:id="rId31"/>
    <p:sldId id="304" r:id="rId32"/>
    <p:sldId id="305" r:id="rId33"/>
    <p:sldId id="306" r:id="rId34"/>
    <p:sldId id="307" r:id="rId35"/>
    <p:sldId id="308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6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DAA79-D563-4576-852D-CBCAA81A7A8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1884D-8D73-4813-9810-00EE123C8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3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8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5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9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6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32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1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4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884D-8D73-4813-9810-00EE123C800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3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9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9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8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8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9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5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5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5E44-5757-464E-9C66-64015AA90D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81F0-E516-416D-9B56-5A84C3C32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6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771800" y="2410075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부트스트랩 실습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024118" y="6484823"/>
            <a:ext cx="2973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부트스트랩으로 디자인하라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양용석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로드북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09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Step2-1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51520" y="6926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</a:t>
            </a:r>
            <a:r>
              <a:rPr lang="ko-KR" altLang="en-US" sz="1400"/>
              <a:t>navbar 설정-1</a:t>
            </a:r>
          </a:p>
          <a:p>
            <a:r>
              <a:rPr lang="ko-KR" altLang="en-US" sz="1400"/>
              <a:t>     </a:t>
            </a:r>
            <a:r>
              <a:rPr lang="ko-KR" altLang="en-US" sz="1400" smtClean="0"/>
              <a:t>- </a:t>
            </a:r>
            <a:r>
              <a:rPr lang="en-US" altLang="ko-KR" sz="1400" smtClean="0"/>
              <a:t>navbar </a:t>
            </a:r>
            <a:r>
              <a:rPr lang="ko-KR" altLang="en-US" sz="1400" smtClean="0"/>
              <a:t>영역설정</a:t>
            </a:r>
            <a:r>
              <a:rPr lang="en-US" altLang="ko-KR" sz="1400" smtClean="0"/>
              <a:t> : </a:t>
            </a:r>
            <a:r>
              <a:rPr lang="ko-KR" altLang="en-US" sz="1400" smtClean="0"/>
              <a:t> line 2</a:t>
            </a:r>
            <a:r>
              <a:rPr lang="en-US" altLang="ko-KR" sz="1400"/>
              <a:t>1</a:t>
            </a:r>
            <a:r>
              <a:rPr lang="ko-KR" altLang="en-US" sz="1400" smtClean="0"/>
              <a:t>~</a:t>
            </a:r>
            <a:r>
              <a:rPr lang="en-US" altLang="ko-KR" sz="1400" smtClean="0"/>
              <a:t>47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34223"/>
            <a:ext cx="8640960" cy="5384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76269" y="998070"/>
            <a:ext cx="10602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step2-1.html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06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8925746" cy="5070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Step2-2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51520" y="578374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/>
              <a:t>navbar 설정-</a:t>
            </a:r>
            <a:r>
              <a:rPr lang="en-US" altLang="ko-KR" sz="1400"/>
              <a:t>2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토글 버튼 설정 </a:t>
            </a:r>
            <a:r>
              <a:rPr lang="en-US" altLang="ko-KR" sz="1400" smtClean="0"/>
              <a:t>: </a:t>
            </a:r>
            <a:r>
              <a:rPr lang="ko-KR" altLang="en-US" sz="1400" smtClean="0"/>
              <a:t> line </a:t>
            </a:r>
            <a:r>
              <a:rPr lang="en-US" altLang="ko-KR" sz="1400" smtClean="0"/>
              <a:t>34</a:t>
            </a:r>
            <a:r>
              <a:rPr lang="ko-KR" altLang="en-US" sz="1400" smtClean="0"/>
              <a:t>~</a:t>
            </a:r>
            <a:r>
              <a:rPr lang="en-US" altLang="ko-KR" sz="1400" smtClean="0"/>
              <a:t>39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2) </a:t>
            </a:r>
            <a:r>
              <a:rPr lang="ko-KR" altLang="en-US" sz="1400" smtClean="0"/>
              <a:t>브랜드 로고 설정 </a:t>
            </a:r>
            <a:r>
              <a:rPr lang="en-US" altLang="ko-KR" sz="1400" smtClean="0"/>
              <a:t>: line 42</a:t>
            </a:r>
          </a:p>
          <a:p>
            <a:r>
              <a:rPr lang="en-US" altLang="ko-KR" sz="1400"/>
              <a:t>     </a:t>
            </a:r>
            <a:r>
              <a:rPr lang="en-US" altLang="ko-KR" sz="1400" smtClean="0"/>
              <a:t>3) </a:t>
            </a:r>
            <a:r>
              <a:rPr lang="en-US" altLang="ko-KR" sz="1400"/>
              <a:t>navbar-nav </a:t>
            </a:r>
            <a:r>
              <a:rPr lang="ko-KR" altLang="en-US" sz="1400"/>
              <a:t>메뉴 </a:t>
            </a:r>
            <a:r>
              <a:rPr lang="en-US" altLang="ko-KR" sz="1400"/>
              <a:t>li </a:t>
            </a:r>
            <a:r>
              <a:rPr lang="ko-KR" altLang="en-US" sz="1400" smtClean="0"/>
              <a:t>설정 </a:t>
            </a:r>
            <a:r>
              <a:rPr lang="en-US" altLang="ko-KR" sz="1400" smtClean="0"/>
              <a:t>: line 48~53</a:t>
            </a:r>
            <a:endParaRPr lang="ko-KR" altLang="en-US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" y="1628800"/>
            <a:ext cx="8925746" cy="5070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1907703" y="3933056"/>
            <a:ext cx="5688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883641" y="5085184"/>
            <a:ext cx="3336432" cy="136815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59632" y="231766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1)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71736" y="356372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01001" y="558459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3)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65" y="205057"/>
            <a:ext cx="5879039" cy="3792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332" y="652879"/>
            <a:ext cx="3584172" cy="3974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87569" y="1844824"/>
            <a:ext cx="7176919" cy="136815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50578" y="1303524"/>
            <a:ext cx="10602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step2-2.html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170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76783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578374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네비게이션바</a:t>
            </a:r>
            <a:r>
              <a:rPr lang="en-US" altLang="ko-KR" sz="1400" smtClean="0"/>
              <a:t>(</a:t>
            </a:r>
            <a:r>
              <a:rPr lang="ko-KR" altLang="en-US" sz="1400" smtClean="0"/>
              <a:t>navbar</a:t>
            </a:r>
            <a:r>
              <a:rPr lang="en-US" altLang="ko-KR" sz="1400" smtClean="0"/>
              <a:t>)</a:t>
            </a:r>
            <a:r>
              <a:rPr lang="ko-KR" altLang="en-US" sz="1400" smtClean="0"/>
              <a:t> </a:t>
            </a:r>
            <a:r>
              <a:rPr lang="en-US" altLang="ko-KR" sz="1400" smtClean="0"/>
              <a:t>CSS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 smtClean="0"/>
              <a:t>     </a:t>
            </a:r>
            <a:r>
              <a:rPr lang="en-US" altLang="ko-KR" sz="1400" smtClean="0"/>
              <a:t>1) CSS</a:t>
            </a:r>
            <a:r>
              <a:rPr lang="ko-KR" altLang="en-US" sz="1400" smtClean="0"/>
              <a:t>설정 파일을 </a:t>
            </a:r>
            <a:r>
              <a:rPr lang="en-US" altLang="ko-KR" sz="1400" smtClean="0"/>
              <a:t>&lt;head&gt; </a:t>
            </a:r>
            <a:r>
              <a:rPr lang="ko-KR" altLang="en-US" sz="1400" smtClean="0"/>
              <a:t>영역에  링크 </a:t>
            </a:r>
            <a:r>
              <a:rPr lang="en-US" altLang="ko-KR" sz="1400" smtClean="0"/>
              <a:t>: line 13~14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7815193" y="1191262"/>
            <a:ext cx="91275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s</a:t>
            </a:r>
            <a:r>
              <a:rPr lang="en-US" altLang="ko-KR" sz="1200" smtClean="0"/>
              <a:t>tep3.html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6" y="1468261"/>
            <a:ext cx="8249181" cy="2896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59270" y="3933056"/>
            <a:ext cx="5840922" cy="40707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2204864"/>
            <a:ext cx="8594679" cy="316835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76783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1520" y="578374"/>
            <a:ext cx="60486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캐러셀 설정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캐러셀 설정 </a:t>
            </a:r>
            <a:r>
              <a:rPr lang="en-US" altLang="ko-KR" sz="1400" smtClean="0"/>
              <a:t>: line 63~104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캐러셀 인디게이터 설정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캐러셀 아이템</a:t>
            </a:r>
            <a:r>
              <a:rPr lang="en-US" altLang="ko-KR" sz="1400" smtClean="0"/>
              <a:t>(</a:t>
            </a:r>
            <a:r>
              <a:rPr lang="ko-KR" altLang="en-US" sz="1400" smtClean="0"/>
              <a:t>이미지</a:t>
            </a:r>
            <a:r>
              <a:rPr lang="en-US" altLang="ko-KR" sz="1400" smtClean="0"/>
              <a:t>) </a:t>
            </a:r>
            <a:r>
              <a:rPr lang="ko-KR" altLang="en-US" sz="1400" smtClean="0"/>
              <a:t>설정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캐러셀 콘트럴 설정 </a:t>
            </a:r>
            <a:endParaRPr lang="ko-KR" altLang="en-US" sz="1400"/>
          </a:p>
        </p:txBody>
      </p:sp>
      <p:cxnSp>
        <p:nvCxnSpPr>
          <p:cNvPr id="5" name="직선 연결선 4"/>
          <p:cNvCxnSpPr/>
          <p:nvPr/>
        </p:nvCxnSpPr>
        <p:spPr>
          <a:xfrm>
            <a:off x="2256593" y="3678477"/>
            <a:ext cx="244827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7465" y="1855857"/>
            <a:ext cx="91275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step4.html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65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8" y="1457380"/>
            <a:ext cx="8527803" cy="521198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1324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Step4-</a:t>
            </a:r>
            <a:r>
              <a:rPr lang="ko-KR" altLang="en-US" smtClean="0"/>
              <a:t>계속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73532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캐러셀 설정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캐러셀 설정 </a:t>
            </a:r>
            <a:r>
              <a:rPr lang="en-US" altLang="ko-KR" sz="1400" smtClean="0"/>
              <a:t>: line 63~104</a:t>
            </a:r>
            <a:endParaRPr lang="ko-KR" altLang="en-US" sz="1400"/>
          </a:p>
        </p:txBody>
      </p:sp>
      <p:cxnSp>
        <p:nvCxnSpPr>
          <p:cNvPr id="7" name="직선 연결선 6"/>
          <p:cNvCxnSpPr/>
          <p:nvPr/>
        </p:nvCxnSpPr>
        <p:spPr>
          <a:xfrm>
            <a:off x="2240340" y="1639951"/>
            <a:ext cx="225965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123728" y="5301208"/>
            <a:ext cx="2376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74333" y="969324"/>
            <a:ext cx="91275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step4.html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19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76783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520" y="673532"/>
            <a:ext cx="60486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캐러셀 아이콘 변경 및 캐러셀 동작 스크립트 선언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캐러셀 아이콘을 이미지로 변경설정 </a:t>
            </a:r>
            <a:r>
              <a:rPr lang="en-US" altLang="ko-KR" sz="1400" smtClean="0"/>
              <a:t>: line 99, 102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2) </a:t>
            </a:r>
            <a:r>
              <a:rPr lang="ko-KR" altLang="en-US" sz="1400" smtClean="0"/>
              <a:t>캐러셀 동작을 위한 스크립트 선언 </a:t>
            </a:r>
            <a:r>
              <a:rPr lang="en-US" altLang="ko-KR" sz="1400" smtClean="0"/>
              <a:t>: line 114~122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5" y="1844824"/>
            <a:ext cx="8782137" cy="122413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3" y="3296017"/>
            <a:ext cx="5747438" cy="16451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956376" y="1479267"/>
            <a:ext cx="91275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step5.html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9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Step6-1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73532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아이콘 배치</a:t>
            </a:r>
            <a:r>
              <a:rPr lang="en-US" altLang="ko-KR" sz="1400" smtClean="0"/>
              <a:t>(</a:t>
            </a:r>
            <a:r>
              <a:rPr lang="ko-KR" altLang="en-US" sz="1400" smtClean="0"/>
              <a:t>그리드 레이아웃</a:t>
            </a:r>
            <a:r>
              <a:rPr lang="en-US" altLang="ko-KR" sz="1400" smtClean="0"/>
              <a:t>)</a:t>
            </a:r>
            <a:r>
              <a:rPr lang="ko-KR" altLang="en-US" sz="1400" smtClean="0"/>
              <a:t>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아이콘 배치를 위한 그리드 레이아웃 선언</a:t>
            </a:r>
            <a:r>
              <a:rPr lang="en-US" altLang="ko-KR" sz="1400" smtClean="0"/>
              <a:t>: line 106~137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71" y="825154"/>
            <a:ext cx="1905618" cy="69534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3007"/>
            <a:ext cx="3137045" cy="4941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60232" y="966500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xs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364088" y="323364"/>
            <a:ext cx="527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md</a:t>
            </a:r>
            <a:endParaRPr lang="ko-KR" alt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5567462" y="1274276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Step6-1.html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75202"/>
            <a:ext cx="6696744" cy="515757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24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Step6-2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73532"/>
            <a:ext cx="6624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아이콘 배치</a:t>
            </a:r>
            <a:r>
              <a:rPr lang="en-US" altLang="ko-KR" sz="1400" smtClean="0"/>
              <a:t>(</a:t>
            </a:r>
            <a:r>
              <a:rPr lang="ko-KR" altLang="en-US" sz="1400" smtClean="0"/>
              <a:t>그리드 레이아웃</a:t>
            </a:r>
            <a:r>
              <a:rPr lang="en-US" altLang="ko-KR" sz="1400" smtClean="0"/>
              <a:t>)</a:t>
            </a:r>
            <a:r>
              <a:rPr lang="ko-KR" altLang="en-US" sz="1400" smtClean="0"/>
              <a:t>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그리드 내부의 아이콘과 텍스트를 위한 레이아웃 설정 </a:t>
            </a:r>
            <a:r>
              <a:rPr lang="en-US" altLang="ko-KR" sz="1400" smtClean="0"/>
              <a:t>: line 112~122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71" y="825154"/>
            <a:ext cx="1905618" cy="69534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3007"/>
            <a:ext cx="3137045" cy="4941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60232" y="966500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xs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364088" y="323364"/>
            <a:ext cx="527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md</a:t>
            </a:r>
            <a:endParaRPr lang="ko-KR" alt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5567462" y="1274276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Step6-2.html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719864"/>
            <a:ext cx="8434466" cy="359649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45830" y="2789432"/>
            <a:ext cx="8412164" cy="200771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2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6" y="1597277"/>
            <a:ext cx="8568354" cy="507208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15452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Step6-2-</a:t>
            </a:r>
            <a:r>
              <a:rPr lang="ko-KR" altLang="en-US" smtClean="0"/>
              <a:t>계속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73532"/>
            <a:ext cx="66247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아이콘 배치</a:t>
            </a:r>
            <a:r>
              <a:rPr lang="en-US" altLang="ko-KR" sz="1400" smtClean="0"/>
              <a:t>(</a:t>
            </a:r>
            <a:r>
              <a:rPr lang="ko-KR" altLang="en-US" sz="1400" smtClean="0"/>
              <a:t>그리드 레이아웃</a:t>
            </a:r>
            <a:r>
              <a:rPr lang="en-US" altLang="ko-KR" sz="1400" smtClean="0"/>
              <a:t>)</a:t>
            </a:r>
            <a:r>
              <a:rPr lang="ko-KR" altLang="en-US" sz="1400" smtClean="0"/>
              <a:t>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그리드 내부의 아이콘과 텍스트를 위한 레이아웃 설정 </a:t>
            </a:r>
            <a:r>
              <a:rPr lang="en-US" altLang="ko-KR" sz="1400" smtClean="0"/>
              <a:t>: line 129~137,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</a:t>
            </a:r>
            <a:r>
              <a:rPr lang="en-US" altLang="ko-KR" sz="1400"/>
              <a:t>line </a:t>
            </a:r>
            <a:r>
              <a:rPr lang="en-US" altLang="ko-KR" sz="1400" smtClean="0"/>
              <a:t>144~152</a:t>
            </a:r>
            <a:endParaRPr lang="en-US" altLang="ko-KR" sz="1400"/>
          </a:p>
          <a:p>
            <a:endParaRPr lang="en-US" altLang="ko-KR" sz="1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71" y="825154"/>
            <a:ext cx="1905618" cy="69534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73007"/>
            <a:ext cx="3137045" cy="4941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60232" y="966500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xs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364088" y="323364"/>
            <a:ext cx="527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md</a:t>
            </a:r>
            <a:endParaRPr lang="ko-KR" alt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5567462" y="1274276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Step6-2.html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24126" y="2132857"/>
            <a:ext cx="8568354" cy="15841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4126" y="4725144"/>
            <a:ext cx="8568354" cy="15841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0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0" y="2251943"/>
            <a:ext cx="8534920" cy="319328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15452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Step6-2-</a:t>
            </a:r>
            <a:r>
              <a:rPr lang="ko-KR" altLang="en-US" smtClean="0"/>
              <a:t>계속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73532"/>
            <a:ext cx="6624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아이콘 배치</a:t>
            </a:r>
            <a:r>
              <a:rPr lang="en-US" altLang="ko-KR" sz="1400" smtClean="0"/>
              <a:t>(</a:t>
            </a:r>
            <a:r>
              <a:rPr lang="ko-KR" altLang="en-US" sz="1400" smtClean="0"/>
              <a:t>그리드 레이아웃</a:t>
            </a:r>
            <a:r>
              <a:rPr lang="en-US" altLang="ko-KR" sz="1400" smtClean="0"/>
              <a:t>)</a:t>
            </a:r>
            <a:r>
              <a:rPr lang="ko-KR" altLang="en-US" sz="1400" smtClean="0"/>
              <a:t> 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그리드 내부의 아이콘과 텍스트를 위한 레이아웃 설정 </a:t>
            </a:r>
            <a:r>
              <a:rPr lang="en-US" altLang="ko-KR" sz="1400" smtClean="0"/>
              <a:t>: line 159~167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71" y="825154"/>
            <a:ext cx="1905618" cy="69534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73007"/>
            <a:ext cx="3137045" cy="4941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60232" y="966500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xs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364088" y="323364"/>
            <a:ext cx="527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md</a:t>
            </a:r>
            <a:endParaRPr lang="ko-KR" alt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5567462" y="1897419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Step6-2.html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24126" y="2828007"/>
            <a:ext cx="8568354" cy="18002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2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0" y="765179"/>
            <a:ext cx="3376566" cy="360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87" y="1484784"/>
            <a:ext cx="3744416" cy="27643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4581128"/>
            <a:ext cx="3735491" cy="15121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437112"/>
            <a:ext cx="3321780" cy="15121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5751111"/>
            <a:ext cx="3197150" cy="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Step7-1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673532"/>
            <a:ext cx="878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부분</a:t>
            </a:r>
            <a:r>
              <a:rPr lang="en-US" altLang="ko-KR" sz="140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About </a:t>
            </a:r>
            <a:r>
              <a:rPr lang="ko-KR" altLang="en-US" sz="1400" smtClean="0"/>
              <a:t>링크 위치 지정 및 헤더 선언 </a:t>
            </a:r>
            <a:r>
              <a:rPr lang="en-US" altLang="ko-KR" sz="1400" smtClean="0"/>
              <a:t>: line 173~180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2) About </a:t>
            </a:r>
            <a:r>
              <a:rPr lang="ko-KR" altLang="en-US" sz="1400" smtClean="0"/>
              <a:t>컨테이너 선언 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-</a:t>
            </a:r>
            <a:r>
              <a:rPr lang="ko-KR" altLang="en-US" sz="1400" smtClean="0"/>
              <a:t> </a:t>
            </a:r>
            <a:r>
              <a:rPr lang="en-US" altLang="ko-KR" sz="1400" smtClean="0"/>
              <a:t>About </a:t>
            </a:r>
            <a:r>
              <a:rPr lang="ko-KR" altLang="en-US" sz="1400" smtClean="0"/>
              <a:t>로고</a:t>
            </a:r>
            <a:r>
              <a:rPr lang="en-US" altLang="ko-KR" sz="1400"/>
              <a:t> </a:t>
            </a:r>
            <a:r>
              <a:rPr lang="ko-KR" altLang="en-US" sz="1400" smtClean="0"/>
              <a:t>및 </a:t>
            </a:r>
            <a:r>
              <a:rPr lang="en-US" altLang="ko-KR" sz="1400" smtClean="0"/>
              <a:t> About</a:t>
            </a:r>
            <a:r>
              <a:rPr lang="ko-KR" altLang="en-US" sz="1400" smtClean="0"/>
              <a:t>을 이미지와 텍스트로 구분하여 표시를 위한 그리드 선언 </a:t>
            </a:r>
            <a:r>
              <a:rPr lang="en-US" altLang="ko-KR" sz="1400" smtClean="0"/>
              <a:t>: line 182~199</a:t>
            </a:r>
            <a:r>
              <a:rPr lang="ko-KR" altLang="en-US" sz="1400" smtClean="0"/>
              <a:t> 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3" y="1718361"/>
            <a:ext cx="7649963" cy="513596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055511"/>
            <a:ext cx="2643656" cy="165183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7" name="왼쪽 중괄호 6"/>
          <p:cNvSpPr/>
          <p:nvPr/>
        </p:nvSpPr>
        <p:spPr>
          <a:xfrm>
            <a:off x="6156176" y="5055511"/>
            <a:ext cx="72008" cy="132581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42029" y="1877305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Step7-1.html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87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Step7-1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7377"/>
            <a:ext cx="7704856" cy="554100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98" y="0"/>
            <a:ext cx="2643656" cy="165183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4" name="오른쪽 중괄호 3"/>
          <p:cNvSpPr/>
          <p:nvPr/>
        </p:nvSpPr>
        <p:spPr>
          <a:xfrm flipH="1">
            <a:off x="6501771" y="1352328"/>
            <a:ext cx="45719" cy="2390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535461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About </a:t>
            </a:r>
            <a:r>
              <a:rPr lang="ko-KR" altLang="en-US" sz="1400" smtClean="0"/>
              <a:t>하단을 </a:t>
            </a:r>
            <a:r>
              <a:rPr lang="en-US" altLang="ko-KR" sz="1400" smtClean="0"/>
              <a:t>1</a:t>
            </a:r>
            <a:r>
              <a:rPr lang="ko-KR" altLang="en-US" sz="1400" smtClean="0"/>
              <a:t>행 </a:t>
            </a:r>
            <a:r>
              <a:rPr lang="en-US" altLang="ko-KR" sz="1400" smtClean="0"/>
              <a:t>2</a:t>
            </a:r>
            <a:r>
              <a:rPr lang="ko-KR" altLang="en-US" sz="1400" smtClean="0"/>
              <a:t>열로 선언 </a:t>
            </a:r>
            <a:r>
              <a:rPr lang="en-US" altLang="ko-KR" sz="1400" smtClean="0"/>
              <a:t>: line 201~230</a:t>
            </a:r>
          </a:p>
        </p:txBody>
      </p:sp>
      <p:sp>
        <p:nvSpPr>
          <p:cNvPr id="7" name="왼쪽 중괄호 6"/>
          <p:cNvSpPr/>
          <p:nvPr/>
        </p:nvSpPr>
        <p:spPr>
          <a:xfrm>
            <a:off x="2123728" y="1352328"/>
            <a:ext cx="72008" cy="50290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/>
          <p:cNvSpPr/>
          <p:nvPr/>
        </p:nvSpPr>
        <p:spPr>
          <a:xfrm>
            <a:off x="2339752" y="1591391"/>
            <a:ext cx="72008" cy="35658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>
            <a:off x="2339752" y="5666961"/>
            <a:ext cx="45719" cy="4100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742029" y="1877305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Step7-1.html</a:t>
            </a:r>
            <a:endParaRPr lang="ko-KR" altLang="en-US" sz="1200" dirty="0"/>
          </a:p>
        </p:txBody>
      </p:sp>
      <p:sp>
        <p:nvSpPr>
          <p:cNvPr id="13" name="왼쪽 중괄호 12"/>
          <p:cNvSpPr/>
          <p:nvPr/>
        </p:nvSpPr>
        <p:spPr>
          <a:xfrm>
            <a:off x="3131840" y="2470594"/>
            <a:ext cx="45719" cy="576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/>
          <p:cNvSpPr/>
          <p:nvPr/>
        </p:nvSpPr>
        <p:spPr>
          <a:xfrm>
            <a:off x="3131840" y="3356992"/>
            <a:ext cx="45719" cy="576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/>
          <p:cNvSpPr/>
          <p:nvPr/>
        </p:nvSpPr>
        <p:spPr>
          <a:xfrm>
            <a:off x="3142991" y="4221088"/>
            <a:ext cx="45719" cy="576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Step7-2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7504" y="535461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About </a:t>
            </a:r>
            <a:r>
              <a:rPr lang="ko-KR" altLang="en-US" sz="1400" smtClean="0"/>
              <a:t>헤더 내용 작성 </a:t>
            </a:r>
            <a:r>
              <a:rPr lang="en-US" altLang="ko-KR" sz="1400" smtClean="0"/>
              <a:t>: line 178~180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7" y="1389084"/>
            <a:ext cx="8895908" cy="225594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29805" y="2539975"/>
            <a:ext cx="8889259" cy="60099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86" y="3781858"/>
            <a:ext cx="4263380" cy="1020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8130" y="1112085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Step7-2.html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10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Step7-3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1520" y="620688"/>
            <a:ext cx="878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부분</a:t>
            </a:r>
            <a:r>
              <a:rPr lang="en-US" altLang="ko-KR" sz="140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About</a:t>
            </a:r>
            <a:r>
              <a:rPr lang="ko-KR" altLang="en-US" sz="1400" smtClean="0"/>
              <a:t>을 이미지와 텍스트로 구분하여 표시를 위한 내용 작성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 - </a:t>
            </a:r>
            <a:r>
              <a:rPr lang="ko-KR" altLang="en-US" sz="1400" smtClean="0"/>
              <a:t>이미지 배치 </a:t>
            </a:r>
            <a:r>
              <a:rPr lang="en-US" altLang="ko-KR" sz="1400" smtClean="0"/>
              <a:t>: line 193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 - </a:t>
            </a:r>
            <a:r>
              <a:rPr lang="ko-KR" altLang="en-US" sz="1400" smtClean="0"/>
              <a:t>텍스트 배치 </a:t>
            </a:r>
            <a:r>
              <a:rPr lang="en-US" altLang="ko-KR" sz="1400" smtClean="0"/>
              <a:t>: line 197~198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0" y="1628800"/>
            <a:ext cx="7879838" cy="460851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56" y="5373216"/>
            <a:ext cx="3610744" cy="132546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4" name="왼쪽 중괄호 3"/>
          <p:cNvSpPr/>
          <p:nvPr/>
        </p:nvSpPr>
        <p:spPr>
          <a:xfrm>
            <a:off x="5364088" y="5877272"/>
            <a:ext cx="45719" cy="82140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/>
          <p:cNvSpPr/>
          <p:nvPr/>
        </p:nvSpPr>
        <p:spPr>
          <a:xfrm rot="16200000" flipV="1">
            <a:off x="6034339" y="6187484"/>
            <a:ext cx="144016" cy="110777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 rot="16200000" flipV="1">
            <a:off x="7888291" y="5557668"/>
            <a:ext cx="144016" cy="23674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2030" y="3362094"/>
            <a:ext cx="7879838" cy="21602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1560" y="4077072"/>
            <a:ext cx="7879838" cy="136815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99640" y="1328651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Step7-3.html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64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91" y="2403947"/>
            <a:ext cx="7992888" cy="431541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Step7-4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445473" y="1340768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Step7-4.html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7504" y="601524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컬랩스 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첫번째 어코디언 선언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헤딩 선언 </a:t>
            </a:r>
            <a:r>
              <a:rPr lang="en-US" altLang="ko-KR" sz="1400" smtClean="0"/>
              <a:t>: line 213~223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바디 선언 </a:t>
            </a:r>
            <a:r>
              <a:rPr lang="en-US" altLang="ko-KR" sz="1400" smtClean="0"/>
              <a:t>: line 225~233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38" y="76529"/>
            <a:ext cx="4156414" cy="1267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556758" y="2739165"/>
            <a:ext cx="7335722" cy="37827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/>
          <p:cNvSpPr/>
          <p:nvPr/>
        </p:nvSpPr>
        <p:spPr>
          <a:xfrm>
            <a:off x="2765750" y="2823253"/>
            <a:ext cx="150065" cy="16980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/>
          <p:cNvSpPr/>
          <p:nvPr/>
        </p:nvSpPr>
        <p:spPr>
          <a:xfrm>
            <a:off x="2870097" y="4941167"/>
            <a:ext cx="45719" cy="159679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699792" y="2204864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53642" y="5687121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5" y="5661249"/>
            <a:ext cx="2854436" cy="109065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6244438" y="5687121"/>
            <a:ext cx="1656183" cy="1064781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91" y="1561963"/>
            <a:ext cx="4543961" cy="7939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25" name="직선 연결선 24"/>
          <p:cNvCxnSpPr/>
          <p:nvPr/>
        </p:nvCxnSpPr>
        <p:spPr>
          <a:xfrm>
            <a:off x="2987824" y="2924944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627784" y="1889428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5631"/>
            <a:ext cx="8861135" cy="50006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Step7-5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445473" y="1340768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Step7-5.html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7504" y="601524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컬랩스 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두번째 어코디언 선언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헤딩 선언 </a:t>
            </a:r>
            <a:r>
              <a:rPr lang="en-US" altLang="ko-KR" sz="1400" smtClean="0"/>
              <a:t>: line 238~244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바디 선언 </a:t>
            </a:r>
            <a:r>
              <a:rPr lang="en-US" altLang="ko-KR" sz="1400" smtClean="0"/>
              <a:t>: line 246~255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7504" y="1986235"/>
            <a:ext cx="8784976" cy="410706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/>
          <p:cNvSpPr/>
          <p:nvPr/>
        </p:nvSpPr>
        <p:spPr>
          <a:xfrm>
            <a:off x="2510056" y="2132856"/>
            <a:ext cx="45719" cy="144016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784042" y="2204864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65751" y="4243390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2510056" y="4005064"/>
            <a:ext cx="45719" cy="201622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91" y="153846"/>
            <a:ext cx="3172503" cy="113942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90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42" y="32966"/>
            <a:ext cx="3491855" cy="152393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014"/>
            <a:ext cx="8928993" cy="46101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Step7-6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336" y="1630918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Step7-6.html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7504" y="601524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컬랩스 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/>
              <a:t>세</a:t>
            </a:r>
            <a:r>
              <a:rPr lang="ko-KR" altLang="en-US" sz="1400" smtClean="0"/>
              <a:t>번째 어코디언 선언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헤딩 선언 </a:t>
            </a:r>
            <a:r>
              <a:rPr lang="en-US" altLang="ko-KR" sz="1400" smtClean="0"/>
              <a:t>: line 260~266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    - </a:t>
            </a:r>
            <a:r>
              <a:rPr lang="ko-KR" altLang="en-US" sz="1400" smtClean="0"/>
              <a:t>바디 선언 </a:t>
            </a:r>
            <a:r>
              <a:rPr lang="en-US" altLang="ko-KR" sz="1400" smtClean="0"/>
              <a:t>: line 268~272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7504" y="1986235"/>
            <a:ext cx="8784976" cy="410706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/>
          <p:cNvSpPr/>
          <p:nvPr/>
        </p:nvSpPr>
        <p:spPr>
          <a:xfrm>
            <a:off x="2555775" y="2334210"/>
            <a:ext cx="45719" cy="144016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784042" y="2204864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65751" y="4243390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2555774" y="4077073"/>
            <a:ext cx="45719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01706"/>
            <a:ext cx="8784976" cy="25146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Step7-7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821546" y="1279793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Step7-7.html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 smtClean="0"/>
              <a:t>:  About </a:t>
            </a:r>
            <a:r>
              <a:rPr lang="ko-KR" altLang="en-US" sz="1400" smtClean="0"/>
              <a:t>하단 부분</a:t>
            </a:r>
            <a:r>
              <a:rPr lang="en-US" altLang="ko-KR" sz="1400" smtClean="0"/>
              <a:t> </a:t>
            </a:r>
            <a:r>
              <a:rPr lang="ko-KR" altLang="en-US" sz="1400" smtClean="0"/>
              <a:t>컬랩스 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 smtClean="0"/>
              <a:t>책이미지 삽입 </a:t>
            </a:r>
            <a:r>
              <a:rPr lang="en-US" altLang="ko-KR" sz="1400" smtClean="0"/>
              <a:t>: line 279~284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195736" y="1772816"/>
            <a:ext cx="20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65" y="4400487"/>
            <a:ext cx="6571853" cy="233306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220072" y="4509120"/>
            <a:ext cx="2520280" cy="222443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/>
          <p:cNvSpPr/>
          <p:nvPr/>
        </p:nvSpPr>
        <p:spPr>
          <a:xfrm>
            <a:off x="2195736" y="2060848"/>
            <a:ext cx="45719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Step8-1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51255" y="1183503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S</a:t>
            </a:r>
            <a:r>
              <a:rPr lang="en-US" altLang="ko-KR" sz="1200" smtClean="0"/>
              <a:t>tep8-1.html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portfolio </a:t>
            </a:r>
            <a:r>
              <a:rPr lang="ko-KR" altLang="en-US" sz="1400" smtClean="0"/>
              <a:t>헤더 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en-US" altLang="ko-KR" sz="1400"/>
              <a:t>portfolio</a:t>
            </a:r>
            <a:r>
              <a:rPr lang="en-US" altLang="ko-KR" sz="1400" smtClean="0"/>
              <a:t> </a:t>
            </a:r>
            <a:r>
              <a:rPr lang="ko-KR" altLang="en-US" sz="1400"/>
              <a:t>링크 위치 지정 및 헤더 선언 </a:t>
            </a:r>
            <a:r>
              <a:rPr lang="en-US" altLang="ko-KR" sz="1400"/>
              <a:t>: line </a:t>
            </a:r>
            <a:r>
              <a:rPr lang="en-US" altLang="ko-KR" sz="1400" smtClean="0"/>
              <a:t>289~300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19261"/>
            <a:ext cx="7239000" cy="28003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86" y="4581128"/>
            <a:ext cx="53911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3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3" y="1239954"/>
            <a:ext cx="5863977" cy="551398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Step8-2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868144" y="1162722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Step8-2.html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portfolio </a:t>
            </a:r>
            <a:r>
              <a:rPr lang="ko-KR" altLang="en-US" sz="1400" smtClean="0"/>
              <a:t>컨테이너 설정</a:t>
            </a:r>
            <a:endParaRPr lang="ko-KR" altLang="en-US" sz="1400"/>
          </a:p>
          <a:p>
            <a:r>
              <a:rPr lang="ko-KR" altLang="en-US" sz="1400" smtClean="0"/>
              <a:t>     </a:t>
            </a:r>
            <a:r>
              <a:rPr lang="en-US" altLang="ko-KR" sz="1400" smtClean="0"/>
              <a:t>1)  portfolio </a:t>
            </a:r>
            <a:r>
              <a:rPr lang="ko-KR" altLang="en-US" sz="1400" smtClean="0"/>
              <a:t>컨테이너 및 </a:t>
            </a:r>
            <a:r>
              <a:rPr lang="en-US" altLang="ko-KR" sz="1400" smtClean="0"/>
              <a:t>Design </a:t>
            </a:r>
            <a:r>
              <a:rPr lang="ko-KR" altLang="en-US" sz="1400" smtClean="0"/>
              <a:t>포토폴리오 표시를 위한 그리드 설정 </a:t>
            </a:r>
            <a:r>
              <a:rPr lang="en-US" altLang="ko-KR" sz="1400" smtClean="0"/>
              <a:t>: line 302~329</a:t>
            </a:r>
            <a:endParaRPr lang="en-US" altLang="ko-KR" sz="1400"/>
          </a:p>
        </p:txBody>
      </p:sp>
      <p:sp>
        <p:nvSpPr>
          <p:cNvPr id="5" name="왼쪽 중괄호 4"/>
          <p:cNvSpPr/>
          <p:nvPr/>
        </p:nvSpPr>
        <p:spPr>
          <a:xfrm>
            <a:off x="1763688" y="1487819"/>
            <a:ext cx="130872" cy="5040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1979712" y="2348880"/>
            <a:ext cx="45719" cy="4032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>
            <a:off x="2195736" y="2708920"/>
            <a:ext cx="45719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/>
          <p:cNvSpPr/>
          <p:nvPr/>
        </p:nvSpPr>
        <p:spPr>
          <a:xfrm>
            <a:off x="2195736" y="3645024"/>
            <a:ext cx="45719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2195736" y="4653136"/>
            <a:ext cx="45719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/>
          <p:cNvSpPr/>
          <p:nvPr/>
        </p:nvSpPr>
        <p:spPr>
          <a:xfrm>
            <a:off x="2195736" y="5589240"/>
            <a:ext cx="45719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565176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2141240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3077344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4013448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949552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650286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711841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628800"/>
            <a:ext cx="314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 &amp; Navigation menu(fixed)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1577" y="2435823"/>
            <a:ext cx="212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Front page(Carousel)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1577" y="5229200"/>
            <a:ext cx="2578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Page </a:t>
            </a:r>
            <a:r>
              <a:rPr lang="en-US" altLang="ko-KR" sz="1600" smtClean="0"/>
              <a:t>3(Contact &amp; Footer)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601577" y="4293096"/>
            <a:ext cx="174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2(Portfolio)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1577" y="3356992"/>
            <a:ext cx="151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1(About)</a:t>
            </a:r>
            <a:endParaRPr lang="ko-KR" altLang="en-US" sz="16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63691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427803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48763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54120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908720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4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989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Step8-3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01476" y="1243208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Step8-3.html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portfolio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</a:t>
            </a:r>
            <a:r>
              <a:rPr lang="ko-KR" altLang="en-US" sz="1400"/>
              <a:t>모달 윈도우를 </a:t>
            </a:r>
            <a:r>
              <a:rPr lang="en-US" altLang="ko-KR" sz="1400"/>
              <a:t>fancybox </a:t>
            </a:r>
            <a:r>
              <a:rPr lang="ko-KR" altLang="en-US" sz="1400" smtClean="0"/>
              <a:t>라이브러리 파일 링크 </a:t>
            </a:r>
            <a:r>
              <a:rPr lang="en-US" altLang="ko-KR" sz="1400"/>
              <a:t>: line </a:t>
            </a:r>
            <a:r>
              <a:rPr lang="en-US" altLang="ko-KR" sz="1400" smtClean="0"/>
              <a:t>12~13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2)  </a:t>
            </a:r>
            <a:r>
              <a:rPr lang="ko-KR" altLang="en-US" sz="1400" smtClean="0"/>
              <a:t>디자인 이미지 섬네일 처리 </a:t>
            </a:r>
            <a:r>
              <a:rPr lang="en-US" altLang="ko-KR" sz="1400" smtClean="0"/>
              <a:t>: line 311~315, 319~323, 327~331, 335~339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5" y="1528745"/>
            <a:ext cx="8308231" cy="38808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26" y="2060848"/>
            <a:ext cx="8306330" cy="464713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68225" y="2204864"/>
            <a:ext cx="8308231" cy="7920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5536" y="3395547"/>
            <a:ext cx="8308231" cy="7920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4630834"/>
            <a:ext cx="8308231" cy="7920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5782962"/>
            <a:ext cx="8308231" cy="7920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15917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Step8-3(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16535" y="1124744"/>
            <a:ext cx="107093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Step8-3.html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portfolio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fancybox </a:t>
            </a:r>
            <a:r>
              <a:rPr lang="ko-KR" altLang="en-US" sz="1400" smtClean="0"/>
              <a:t>실행 스크립트 처리 </a:t>
            </a:r>
            <a:r>
              <a:rPr lang="en-US" altLang="ko-KR" sz="1400"/>
              <a:t>: line </a:t>
            </a:r>
            <a:r>
              <a:rPr lang="en-US" altLang="ko-KR" sz="1400" smtClean="0"/>
              <a:t>365~371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39984"/>
            <a:ext cx="7019925" cy="381021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69653" y="3523112"/>
            <a:ext cx="6838652" cy="15314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9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76783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Step9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16535" y="1124744"/>
            <a:ext cx="92345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Step9.html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Contact &amp;  Footer 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contact </a:t>
            </a:r>
            <a:r>
              <a:rPr lang="ko-KR" altLang="en-US" sz="1400" smtClean="0"/>
              <a:t>위치 지정 및 헤더 설정 </a:t>
            </a:r>
            <a:r>
              <a:rPr lang="en-US" altLang="ko-KR" sz="1400"/>
              <a:t>: line </a:t>
            </a:r>
            <a:r>
              <a:rPr lang="en-US" altLang="ko-KR" sz="1400" smtClean="0"/>
              <a:t>345~354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72457"/>
            <a:ext cx="8091885" cy="192505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12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5" y="1124745"/>
            <a:ext cx="8757583" cy="518457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7504" y="205057"/>
            <a:ext cx="137056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Step9(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969022" y="847745"/>
            <a:ext cx="92345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Step9.html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Contact &amp;  Footer 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contact form </a:t>
            </a:r>
            <a:r>
              <a:rPr lang="ko-KR" altLang="en-US" sz="1400" smtClean="0"/>
              <a:t>작성</a:t>
            </a:r>
            <a:r>
              <a:rPr lang="en-US" altLang="ko-KR" sz="1400" smtClean="0"/>
              <a:t>: </a:t>
            </a:r>
            <a:r>
              <a:rPr lang="en-US" altLang="ko-KR" sz="1400"/>
              <a:t>line </a:t>
            </a:r>
            <a:r>
              <a:rPr lang="en-US" altLang="ko-KR" sz="1400" smtClean="0"/>
              <a:t>355~385</a:t>
            </a:r>
          </a:p>
        </p:txBody>
      </p:sp>
    </p:spTree>
    <p:extLst>
      <p:ext uri="{BB962C8B-B14F-4D97-AF65-F5344CB8AC3E}">
        <p14:creationId xmlns:p14="http://schemas.microsoft.com/office/powerpoint/2010/main" val="151127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137056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Step9(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62708" y="1202268"/>
            <a:ext cx="92345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Step9.html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en-US" altLang="ko-KR" sz="1400" smtClean="0"/>
              <a:t>Contact &amp;  Footer 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footer </a:t>
            </a:r>
            <a:r>
              <a:rPr lang="ko-KR" altLang="en-US" sz="1400" smtClean="0"/>
              <a:t>작성</a:t>
            </a:r>
            <a:r>
              <a:rPr lang="en-US" altLang="ko-KR" sz="1400" smtClean="0"/>
              <a:t>: </a:t>
            </a:r>
            <a:r>
              <a:rPr lang="en-US" altLang="ko-KR" sz="1400"/>
              <a:t>line </a:t>
            </a:r>
            <a:r>
              <a:rPr lang="en-US" altLang="ko-KR" sz="1400" smtClean="0"/>
              <a:t>387~392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56792"/>
            <a:ext cx="7223790" cy="151216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627521"/>
            <a:ext cx="4422956" cy="1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89447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Step10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04048" y="1691008"/>
            <a:ext cx="100841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Step10.html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7504" y="601524"/>
            <a:ext cx="878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/>
              <a:t> </a:t>
            </a:r>
            <a:r>
              <a:rPr lang="ko-KR" altLang="en-US" sz="1400" smtClean="0"/>
              <a:t>Mission </a:t>
            </a:r>
            <a:r>
              <a:rPr lang="en-US" altLang="ko-KR" sz="1400"/>
              <a:t>:  </a:t>
            </a:r>
            <a:r>
              <a:rPr lang="ko-KR" altLang="en-US" sz="1400" smtClean="0"/>
              <a:t>네비게이션 네비바 링크 설정 및 스크롤링 효과</a:t>
            </a:r>
            <a:r>
              <a:rPr lang="en-US" altLang="ko-KR" sz="1400" smtClean="0"/>
              <a:t> </a:t>
            </a:r>
            <a:r>
              <a:rPr lang="ko-KR" altLang="en-US" sz="1400" smtClean="0"/>
              <a:t>설정</a:t>
            </a:r>
            <a:endParaRPr lang="ko-KR" altLang="en-US" sz="1400"/>
          </a:p>
          <a:p>
            <a:r>
              <a:rPr lang="ko-KR" altLang="en-US" sz="1400"/>
              <a:t>     </a:t>
            </a:r>
            <a:r>
              <a:rPr lang="en-US" altLang="ko-KR" sz="1400" smtClean="0"/>
              <a:t>1)  </a:t>
            </a:r>
            <a:r>
              <a:rPr lang="ko-KR" altLang="en-US" sz="1400" smtClean="0"/>
              <a:t>애니메이션을 위한 </a:t>
            </a:r>
            <a:r>
              <a:rPr lang="en-US" altLang="ko-KR" sz="1400" smtClean="0"/>
              <a:t>CSS </a:t>
            </a:r>
            <a:r>
              <a:rPr lang="ko-KR" altLang="en-US" sz="1400" smtClean="0"/>
              <a:t>파일 링크 </a:t>
            </a:r>
            <a:r>
              <a:rPr lang="en-US" altLang="ko-KR" sz="1400" smtClean="0"/>
              <a:t>: line 14~15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2)</a:t>
            </a:r>
            <a:r>
              <a:rPr lang="ko-KR" altLang="en-US" sz="1400" smtClean="0"/>
              <a:t> </a:t>
            </a:r>
            <a:r>
              <a:rPr lang="en-US" altLang="ko-KR" sz="1400" smtClean="0"/>
              <a:t>&lt;body&gt;</a:t>
            </a:r>
            <a:r>
              <a:rPr lang="ko-KR" altLang="en-US" sz="1400" smtClean="0"/>
              <a:t>태그에 스크롤 스파이 설정 </a:t>
            </a:r>
            <a:r>
              <a:rPr lang="en-US" altLang="ko-KR" sz="1400" smtClean="0"/>
              <a:t>: line 28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3) </a:t>
            </a:r>
            <a:r>
              <a:rPr lang="ko-KR" altLang="en-US" sz="1400"/>
              <a:t>애니메이션 효과를 위한 </a:t>
            </a:r>
            <a:r>
              <a:rPr lang="en-US" altLang="ko-KR" sz="1400"/>
              <a:t>jQuery</a:t>
            </a:r>
            <a:r>
              <a:rPr lang="ko-KR" altLang="en-US" sz="1400"/>
              <a:t> 플러그인 설정 </a:t>
            </a:r>
            <a:r>
              <a:rPr lang="en-US" altLang="ko-KR" sz="1400"/>
              <a:t>: line </a:t>
            </a:r>
            <a:r>
              <a:rPr lang="en-US" altLang="ko-KR" sz="1400" smtClean="0"/>
              <a:t>57~60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 4) </a:t>
            </a:r>
            <a:r>
              <a:rPr lang="ko-KR" altLang="en-US" sz="1400" smtClean="0"/>
              <a:t>네비바 메뉴 링크 설정 </a:t>
            </a:r>
            <a:r>
              <a:rPr lang="en-US" altLang="ko-KR" sz="1400" smtClean="0"/>
              <a:t>: line 404~405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76" y="2062043"/>
            <a:ext cx="5127823" cy="37727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56" y="2671850"/>
            <a:ext cx="7949271" cy="20105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56" y="3105437"/>
            <a:ext cx="8404738" cy="140868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6" y="4746654"/>
            <a:ext cx="4739704" cy="30136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25356" y="3645024"/>
            <a:ext cx="8367123" cy="5622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565176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2141240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3077344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4013448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949552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650286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711841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670924"/>
            <a:ext cx="331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Logo &amp; Navigation menu(fixed)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1577" y="2435823"/>
            <a:ext cx="212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Front page(Carousel)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1577" y="5229200"/>
            <a:ext cx="2578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Page </a:t>
            </a:r>
            <a:r>
              <a:rPr lang="en-US" altLang="ko-KR" sz="1600" smtClean="0"/>
              <a:t>3(Contact &amp; Footer)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601577" y="4293096"/>
            <a:ext cx="174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2(Portfolio)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1577" y="3356992"/>
            <a:ext cx="151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1(About)</a:t>
            </a:r>
            <a:endParaRPr lang="ko-KR" altLang="en-US" sz="16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63691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427803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48763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54120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908720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83466" y="2141240"/>
            <a:ext cx="4036606" cy="3736032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0" y="2316456"/>
            <a:ext cx="8407651" cy="457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8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277144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1853208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2789312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3725416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661520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362254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423809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340768"/>
            <a:ext cx="314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 &amp; Navigation menu(fixed)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1577" y="2147791"/>
            <a:ext cx="2236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Front page(Carousel)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1577" y="4941168"/>
            <a:ext cx="1665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3(Contact)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601577" y="4005064"/>
            <a:ext cx="174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2(Portfolio)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1577" y="3068960"/>
            <a:ext cx="151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1(About)</a:t>
            </a:r>
            <a:endParaRPr lang="ko-KR" altLang="en-US" sz="16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55679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348880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139771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19960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25317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620688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83466" y="2789312"/>
            <a:ext cx="4036606" cy="2799928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2133" y="1272901"/>
            <a:ext cx="4036606" cy="559759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77" y="2780928"/>
            <a:ext cx="5306898" cy="27086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4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277144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1853208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2789312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3725416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661520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362254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423809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340768"/>
            <a:ext cx="314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 &amp; Navigation menu(fixed)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1577" y="2147791"/>
            <a:ext cx="212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Front page(Carousel)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1577" y="4941168"/>
            <a:ext cx="1665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3(Contact)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601577" y="4005064"/>
            <a:ext cx="174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2(Portfolio)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1577" y="3068960"/>
            <a:ext cx="1599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Page 1(About)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55679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348880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139771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19960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25317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620688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83466" y="3725416"/>
            <a:ext cx="4036606" cy="1863824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2133" y="1272901"/>
            <a:ext cx="4036606" cy="150802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25416"/>
            <a:ext cx="5220072" cy="31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6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277144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1853208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2789312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3725416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661520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362254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423809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340768"/>
            <a:ext cx="314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 &amp; Navigation menu(fixed)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1577" y="2147791"/>
            <a:ext cx="212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Front page(Carousel)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1577" y="4941168"/>
            <a:ext cx="2578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Page </a:t>
            </a:r>
            <a:r>
              <a:rPr lang="en-US" altLang="ko-KR" sz="1600" smtClean="0"/>
              <a:t>3(Contact &amp; Footer)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601577" y="4005064"/>
            <a:ext cx="185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Page 2(Portfolio)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1577" y="3068960"/>
            <a:ext cx="151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1(About)</a:t>
            </a:r>
            <a:endParaRPr lang="ko-KR" altLang="en-US" sz="16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55679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348880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139771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19960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25317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620688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83466" y="4653136"/>
            <a:ext cx="4036606" cy="936104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2133" y="1272901"/>
            <a:ext cx="4036606" cy="2444131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38" y="1763593"/>
            <a:ext cx="4914476" cy="19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6836" y="1277144"/>
            <a:ext cx="40332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6836" y="1853208"/>
            <a:ext cx="4033236" cy="92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6836" y="2789312"/>
            <a:ext cx="4033236" cy="927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6836" y="3725416"/>
            <a:ext cx="4033236" cy="9277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6836" y="4661520"/>
            <a:ext cx="4033236" cy="927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1362254"/>
            <a:ext cx="83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83919" y="1423809"/>
            <a:ext cx="23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Home</a:t>
            </a:r>
            <a:r>
              <a:rPr lang="en-US" altLang="ko-KR" sz="1200" dirty="0" smtClean="0"/>
              <a:t> About Portfolio Contact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1577" y="1340768"/>
            <a:ext cx="314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 &amp; Navigation menu(fixed)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1577" y="2147791"/>
            <a:ext cx="212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Front page(Carousel)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1577" y="4941168"/>
            <a:ext cx="2699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Page </a:t>
            </a:r>
            <a:r>
              <a:rPr lang="en-US" altLang="ko-KR" sz="1600" b="1" smtClean="0">
                <a:solidFill>
                  <a:srgbClr val="FF0000"/>
                </a:solidFill>
              </a:rPr>
              <a:t>3(Contact &amp; Footer)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1577" y="4005064"/>
            <a:ext cx="174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2(Portfolio)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1577" y="3068960"/>
            <a:ext cx="151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Page 1(About)</a:t>
            </a:r>
            <a:endParaRPr lang="ko-KR" altLang="en-US" sz="16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292080" y="155679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2080" y="2348880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88663" y="5139771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2080" y="419960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88663" y="3253172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466" y="620688"/>
            <a:ext cx="520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Web page Layout(Single page Web site)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71841" y="2797696"/>
            <a:ext cx="4036606" cy="1863824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2133" y="1272901"/>
            <a:ext cx="4036606" cy="150802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72" y="2062910"/>
            <a:ext cx="5542967" cy="25233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61" y="5589240"/>
            <a:ext cx="3269158" cy="7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7504" y="205057"/>
            <a:ext cx="76783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280920" cy="5976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619690" y="435889"/>
            <a:ext cx="91275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step1.html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0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941</Words>
  <Application>Microsoft Office PowerPoint</Application>
  <PresentationFormat>화면 슬라이드 쇼(4:3)</PresentationFormat>
  <Paragraphs>198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user</cp:lastModifiedBy>
  <cp:revision>98</cp:revision>
  <dcterms:created xsi:type="dcterms:W3CDTF">2016-11-11T02:57:01Z</dcterms:created>
  <dcterms:modified xsi:type="dcterms:W3CDTF">2017-11-19T23:29:49Z</dcterms:modified>
</cp:coreProperties>
</file>